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2861ed6df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2861ed6df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2861ed6d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e2861ed6d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e2861ed6df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e2861ed6df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2861ed6df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e2861ed6df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e38f623119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e38f623119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9900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 articles partitif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5" y="2049400"/>
            <a:ext cx="7688100" cy="309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      masculine nouns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Dela  feminine nouns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 l’	nouns starting with vowels.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    all plura</a:t>
            </a:r>
            <a:r>
              <a:rPr lang="en"/>
              <a:t>l nouns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Partif articles mean “some”  . used for verbs “ prendre,vouloir,etc.”</a:t>
            </a:r>
            <a:r>
              <a:rPr lang="en"/>
              <a:t>	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6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 </a:t>
            </a:r>
            <a:r>
              <a:rPr lang="en"/>
              <a:t>articles</a:t>
            </a:r>
            <a:r>
              <a:rPr lang="en"/>
              <a:t> </a:t>
            </a:r>
            <a:r>
              <a:rPr lang="en"/>
              <a:t>contracté avec “à”  -- to ,at or in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1853850"/>
            <a:ext cx="7688700" cy="311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Au-	masculine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 la	feminine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 l’	vowel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Aux	plural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Eg: 1) Je vais </a:t>
            </a:r>
            <a:r>
              <a:rPr lang="en" u="sng"/>
              <a:t>au</a:t>
            </a:r>
            <a:r>
              <a:rPr b="1" lang="en"/>
              <a:t> </a:t>
            </a:r>
            <a:r>
              <a:rPr lang="en"/>
              <a:t>parc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2) nous allons </a:t>
            </a:r>
            <a:r>
              <a:rPr lang="en" u="sng"/>
              <a:t>a l'ecole</a:t>
            </a:r>
            <a:endParaRPr u="sng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u="sng"/>
              <a:t>	3)</a:t>
            </a:r>
            <a:r>
              <a:rPr lang="en"/>
              <a:t> je vais </a:t>
            </a:r>
            <a:r>
              <a:rPr lang="en" u="sng"/>
              <a:t>a la</a:t>
            </a:r>
            <a:r>
              <a:rPr lang="en"/>
              <a:t> boulangerie.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 articles contracte avec”de”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78875"/>
            <a:ext cx="7688700" cy="306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Du      masculine nouns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Dela  feminine nouns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De l’	nouns starting with vowels.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Des    all plural nouns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Eg: 1) Je viens </a:t>
            </a:r>
            <a:r>
              <a:rPr lang="en" sz="1600" u="sng"/>
              <a:t>du</a:t>
            </a:r>
            <a:r>
              <a:rPr lang="en" sz="1600"/>
              <a:t> parc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	2) je viens de l’ecole.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	3) je viens </a:t>
            </a:r>
            <a:r>
              <a:rPr lang="en" sz="1600" u="sng"/>
              <a:t>de la </a:t>
            </a:r>
            <a:r>
              <a:rPr lang="en" sz="1600"/>
              <a:t>boulangerie.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	</a:t>
            </a: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 adjectifs interrogatifs: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729450" y="2078875"/>
            <a:ext cx="7688700" cy="29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Quel   masculine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Quelle  feminine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Quels     masculine plural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Quelles     feminine plural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 adjectifs demonstratifs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729450" y="2078875"/>
            <a:ext cx="7688700" cy="28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 	masculine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Cette		feminine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Cet		masculine nouns starting with vowels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Ces 		All plural nouns.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729450" y="626175"/>
            <a:ext cx="7688400" cy="122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Connaitre et savoir</a:t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 connais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Tu connais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Il/Elle connaît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Nous connaissons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Vous connaissez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Ils/Elles connaissent</a:t>
            </a:r>
            <a:endParaRPr/>
          </a:p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 sais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Tu sais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IL/Elle sait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Nous savons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Vous savez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Ils /elles savent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